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73" r:id="rId2"/>
    <p:sldId id="275" r:id="rId3"/>
    <p:sldId id="276" r:id="rId4"/>
    <p:sldId id="27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103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0AB6CA8-6419-1855-F259-D1CDE59337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615413"/>
          </a:xfrm>
        </p:spPr>
        <p:txBody>
          <a:bodyPr>
            <a:normAutofit fontScale="90000"/>
          </a:bodyPr>
          <a:lstStyle/>
          <a:p>
            <a:r>
              <a:rPr lang="fr-FR" dirty="0"/>
              <a:t>Fabrique 99 avec le matériel de numération.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9BF11E0-22A7-33F9-495A-C4ABC956EA8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743" y="4055139"/>
            <a:ext cx="495369" cy="47631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4AE7E17-6111-8E70-2F85-8789E8EDFF1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019" y="1668620"/>
            <a:ext cx="495369" cy="337232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807AA26-3407-3CC7-DDB4-FAE5FBBE063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008" y="1668621"/>
            <a:ext cx="495369" cy="337232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14810FD-0926-BCA6-5617-D03F2326A5F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701" y="1668621"/>
            <a:ext cx="495369" cy="337232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15036A2-5D7D-12C9-89F3-6F14FADB8E8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856" y="4573571"/>
            <a:ext cx="495369" cy="47631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3D5B85B6-55C0-C281-C31C-FD6DA0760D3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58" y="3974673"/>
            <a:ext cx="495369" cy="47631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FF1536B-4BDE-2DA4-0CD0-CA8F937D017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651" y="4314355"/>
            <a:ext cx="495369" cy="47631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81A09281-53BE-F93C-9FC0-AB46BFEB1F5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282" y="3374295"/>
            <a:ext cx="495369" cy="47631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9DCF92D-4F85-840C-3937-3FB0B820EE3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57" y="3348899"/>
            <a:ext cx="495369" cy="476316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631597E3-4226-D392-FF89-7F2F62D230F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246" y="4587623"/>
            <a:ext cx="495369" cy="476316"/>
          </a:xfrm>
          <a:prstGeom prst="rect">
            <a:avLst/>
          </a:prstGeom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2EC552D7-347A-2D03-03A2-1DEADB7C27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636071"/>
              </p:ext>
            </p:extLst>
          </p:nvPr>
        </p:nvGraphicFramePr>
        <p:xfrm>
          <a:off x="3580336" y="5262059"/>
          <a:ext cx="1903500" cy="1509333"/>
        </p:xfrm>
        <a:graphic>
          <a:graphicData uri="http://schemas.openxmlformats.org/drawingml/2006/table">
            <a:tbl>
              <a:tblPr firstRow="1" firstCol="1" bandRow="1"/>
              <a:tblGrid>
                <a:gridCol w="951750">
                  <a:extLst>
                    <a:ext uri="{9D8B030D-6E8A-4147-A177-3AD203B41FA5}">
                      <a16:colId xmlns:a16="http://schemas.microsoft.com/office/drawing/2014/main" val="737131982"/>
                    </a:ext>
                  </a:extLst>
                </a:gridCol>
                <a:gridCol w="951750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5920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b="1" kern="10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b="1" kern="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9172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5400" kern="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fr-FR" sz="280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5400" kern="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fr-FR" sz="2800" kern="1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pic>
        <p:nvPicPr>
          <p:cNvPr id="12" name="Image 11">
            <a:extLst>
              <a:ext uri="{FF2B5EF4-FFF2-40B4-BE49-F238E27FC236}">
                <a16:creationId xmlns:a16="http://schemas.microsoft.com/office/drawing/2014/main" id="{AF5A7AB7-AFDE-B65B-7FBA-9BF31B008E6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981" y="1668620"/>
            <a:ext cx="495369" cy="337232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B467A2A-D25D-8C8E-CF54-96705D1B25F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140" y="1668619"/>
            <a:ext cx="495369" cy="337232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7285D17-7C6A-2023-E246-32124497295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129" y="1668620"/>
            <a:ext cx="495369" cy="3372321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1BCE1EF-653B-83AA-0253-3A99B73F30E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822" y="1668620"/>
            <a:ext cx="495369" cy="3372321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E7663EB7-C102-946A-85C3-11B91903B07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102" y="1668619"/>
            <a:ext cx="495369" cy="337232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75543C2A-FBBF-32DA-22A2-450D14BE30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447" y="1668618"/>
            <a:ext cx="495369" cy="3372321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4C919787-43B1-5F39-A861-C66C1AA569C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282" y="2689565"/>
            <a:ext cx="495369" cy="476316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036D429D-B5A7-08D7-D43C-8B2BB427D40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57" y="2664169"/>
            <a:ext cx="495369" cy="476316"/>
          </a:xfrm>
          <a:prstGeom prst="rect">
            <a:avLst/>
          </a:prstGeom>
        </p:spPr>
      </p:pic>
      <p:sp>
        <p:nvSpPr>
          <p:cNvPr id="26" name="Titre 1">
            <a:extLst>
              <a:ext uri="{FF2B5EF4-FFF2-40B4-BE49-F238E27FC236}">
                <a16:creationId xmlns:a16="http://schemas.microsoft.com/office/drawing/2014/main" id="{125464F6-2CDB-D2A0-1AC5-49229A5B7D78}"/>
              </a:ext>
            </a:extLst>
          </p:cNvPr>
          <p:cNvSpPr txBox="1">
            <a:spLocks/>
          </p:cNvSpPr>
          <p:nvPr/>
        </p:nvSpPr>
        <p:spPr>
          <a:xfrm>
            <a:off x="2104608" y="999432"/>
            <a:ext cx="4690110" cy="615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quatre-vingt-dix-neuf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BCE285-DB66-1B9E-0181-6F4E9108D8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B51329-1505-701B-4C53-A3B44A829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615413"/>
          </a:xfrm>
        </p:spPr>
        <p:txBody>
          <a:bodyPr>
            <a:normAutofit fontScale="90000"/>
          </a:bodyPr>
          <a:lstStyle/>
          <a:p>
            <a:r>
              <a:rPr lang="fr-FR" dirty="0"/>
              <a:t>Ajoute une unité, un cube. Que se passe-t-il ?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921299E-EFDD-8DBF-C71B-161EE74CCE6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743" y="4055139"/>
            <a:ext cx="495369" cy="47631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5C14860-C084-18FD-A456-4FFDE7E1933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019" y="1668620"/>
            <a:ext cx="495369" cy="337232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4BBB3D6-E95B-3F9E-AE87-7B4EA5363D1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008" y="1668621"/>
            <a:ext cx="495369" cy="337232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CDB4CA6-6363-F6B7-8E76-7E30D45BDAD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701" y="1668621"/>
            <a:ext cx="495369" cy="337232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690B5F0-394F-FA1E-95E2-319C6CB7034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856" y="4573571"/>
            <a:ext cx="495369" cy="47631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AC34FC2-0A6D-D5F1-4AFD-4842883856F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58" y="3974673"/>
            <a:ext cx="495369" cy="47631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64B20567-938B-7CA4-2D85-ADA53DCFB53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651" y="4314355"/>
            <a:ext cx="495369" cy="47631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2CF9CE7-95A5-2125-4EAE-EA9A40ACDD0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282" y="3374295"/>
            <a:ext cx="495369" cy="47631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861AF324-744D-3582-D7ED-AF52CCF705F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57" y="3348899"/>
            <a:ext cx="495369" cy="476316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8A88629E-FD17-0784-E3B8-F17DE16428B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246" y="4587623"/>
            <a:ext cx="495369" cy="476316"/>
          </a:xfrm>
          <a:prstGeom prst="rect">
            <a:avLst/>
          </a:prstGeom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9BCDED49-9697-B779-6B97-C6B4C405591B}"/>
              </a:ext>
            </a:extLst>
          </p:cNvPr>
          <p:cNvGraphicFramePr>
            <a:graphicFrameLocks noGrp="1"/>
          </p:cNvGraphicFramePr>
          <p:nvPr/>
        </p:nvGraphicFramePr>
        <p:xfrm>
          <a:off x="3580336" y="5262059"/>
          <a:ext cx="1903500" cy="1509333"/>
        </p:xfrm>
        <a:graphic>
          <a:graphicData uri="http://schemas.openxmlformats.org/drawingml/2006/table">
            <a:tbl>
              <a:tblPr firstRow="1" firstCol="1" bandRow="1"/>
              <a:tblGrid>
                <a:gridCol w="951750">
                  <a:extLst>
                    <a:ext uri="{9D8B030D-6E8A-4147-A177-3AD203B41FA5}">
                      <a16:colId xmlns:a16="http://schemas.microsoft.com/office/drawing/2014/main" val="737131982"/>
                    </a:ext>
                  </a:extLst>
                </a:gridCol>
                <a:gridCol w="951750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5920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b="1" kern="10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b="1" kern="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9172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5400" kern="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fr-FR" sz="280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5400" kern="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fr-FR" sz="2800" kern="1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pic>
        <p:nvPicPr>
          <p:cNvPr id="12" name="Image 11">
            <a:extLst>
              <a:ext uri="{FF2B5EF4-FFF2-40B4-BE49-F238E27FC236}">
                <a16:creationId xmlns:a16="http://schemas.microsoft.com/office/drawing/2014/main" id="{CE2EA542-117B-1B97-A577-EB25B8B2BFD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981" y="1668620"/>
            <a:ext cx="495369" cy="337232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A4D595A-59B3-4BAD-F117-B8C69D9C62A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140" y="1668619"/>
            <a:ext cx="495369" cy="337232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E728FFDE-08CD-2301-06FE-BFEEC134D1B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129" y="1668620"/>
            <a:ext cx="495369" cy="3372321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7DEAA1B-FDEA-A073-C95C-BF24D539915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822" y="1668620"/>
            <a:ext cx="495369" cy="3372321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02728B4D-D9B8-BA1D-54A7-42008B899C8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102" y="1668619"/>
            <a:ext cx="495369" cy="337232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73DA31A9-67D7-2B45-7B71-8FADC660007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447" y="1668618"/>
            <a:ext cx="495369" cy="3372321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8E434777-96F1-1DE5-D930-7F7AA2CFA3D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282" y="2689565"/>
            <a:ext cx="495369" cy="476316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CEB3B2BD-375B-52C4-32BF-2BC6F451A80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57" y="2664169"/>
            <a:ext cx="495369" cy="47631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992B535-CF2D-4364-BD5D-7371547B6D4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432" y="3025644"/>
            <a:ext cx="495369" cy="47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89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ADA1FB-ED39-4F4E-2E9C-76CA4D37DF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2907A4-B9D0-862E-EC9B-BD50FB0CF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615413"/>
          </a:xfrm>
        </p:spPr>
        <p:txBody>
          <a:bodyPr>
            <a:normAutofit fontScale="90000"/>
          </a:bodyPr>
          <a:lstStyle/>
          <a:p>
            <a:r>
              <a:rPr lang="fr-FR" dirty="0"/>
              <a:t>Ajoute une unité, un cube. Que se passe-t-il ?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ADD6141-A7FA-BAB4-1B06-8A49539F071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743" y="4055139"/>
            <a:ext cx="495369" cy="47631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8BA40E0-B3BC-1F42-D961-8AC0E55033C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019" y="1668620"/>
            <a:ext cx="495369" cy="337232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567DC3C-E69D-2DDE-9498-02A31A8422D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008" y="1668621"/>
            <a:ext cx="495369" cy="337232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45EB727-1E28-64E1-A524-0C3A36D2AAE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701" y="1668621"/>
            <a:ext cx="495369" cy="337232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E0E8E0F-BDA6-5CA8-105E-09B37EEDA13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856" y="4573571"/>
            <a:ext cx="495369" cy="47631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FE8BA09D-A905-6190-0248-433A0F984A1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58" y="3974673"/>
            <a:ext cx="495369" cy="47631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68D586E5-7EBC-741F-5917-8C957037EBF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651" y="4314355"/>
            <a:ext cx="495369" cy="47631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70BDE119-A56E-F814-D8CF-A0747EE0A3B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282" y="3374295"/>
            <a:ext cx="495369" cy="47631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4A3DE0DC-8F0E-1FBE-3A29-F88EEAB736C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57" y="3348899"/>
            <a:ext cx="495369" cy="476316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8C02314-6285-C0D3-B1A7-C5E2ADB84DD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246" y="4587623"/>
            <a:ext cx="495369" cy="476316"/>
          </a:xfrm>
          <a:prstGeom prst="rect">
            <a:avLst/>
          </a:prstGeom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C48ACB81-23C0-EB14-94FE-A68FFFF6B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044710"/>
              </p:ext>
            </p:extLst>
          </p:nvPr>
        </p:nvGraphicFramePr>
        <p:xfrm>
          <a:off x="3580336" y="5262059"/>
          <a:ext cx="1903500" cy="1509333"/>
        </p:xfrm>
        <a:graphic>
          <a:graphicData uri="http://schemas.openxmlformats.org/drawingml/2006/table">
            <a:tbl>
              <a:tblPr firstRow="1" firstCol="1" bandRow="1"/>
              <a:tblGrid>
                <a:gridCol w="951750">
                  <a:extLst>
                    <a:ext uri="{9D8B030D-6E8A-4147-A177-3AD203B41FA5}">
                      <a16:colId xmlns:a16="http://schemas.microsoft.com/office/drawing/2014/main" val="737131982"/>
                    </a:ext>
                  </a:extLst>
                </a:gridCol>
                <a:gridCol w="951750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5920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b="1" kern="10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b="1" kern="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9172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5400" kern="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fr-FR" sz="280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5400" kern="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2800" kern="1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pic>
        <p:nvPicPr>
          <p:cNvPr id="12" name="Image 11">
            <a:extLst>
              <a:ext uri="{FF2B5EF4-FFF2-40B4-BE49-F238E27FC236}">
                <a16:creationId xmlns:a16="http://schemas.microsoft.com/office/drawing/2014/main" id="{D19A1ED3-981F-1B7C-73AD-20A2B310737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981" y="1668620"/>
            <a:ext cx="495369" cy="337232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57B5ED02-4757-AF02-5A3C-99D9DC72B79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140" y="1668619"/>
            <a:ext cx="495369" cy="337232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9A7CC92-FC6F-C703-7A72-70393A3352F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129" y="1668620"/>
            <a:ext cx="495369" cy="3372321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1FC955B-21A8-3555-63E3-75C97796A83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822" y="1668620"/>
            <a:ext cx="495369" cy="3372321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AA169F5E-0E04-0580-0453-840A7B2C206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102" y="1668619"/>
            <a:ext cx="495369" cy="337232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CED806C6-3890-3F9A-6782-E99C8319268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447" y="1668618"/>
            <a:ext cx="495369" cy="3372321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B90DD2DA-2B00-31CF-F4C9-F21495E526C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282" y="2689565"/>
            <a:ext cx="495369" cy="476316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D61CAF52-B5C5-F154-298B-9F09AFBD472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57" y="2664169"/>
            <a:ext cx="495369" cy="47631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8B38E03-7B93-0F30-BA20-6E48A3CAABA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432" y="3025644"/>
            <a:ext cx="495369" cy="47631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7457999-E0EE-F047-771A-308CCCFB9A3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135" y="1677566"/>
            <a:ext cx="495369" cy="337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87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4E00CB-893B-B9EE-7262-7B9E1EC1DA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3CA50B-42FF-D80C-626F-3A5EBB625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615413"/>
          </a:xfrm>
        </p:spPr>
        <p:txBody>
          <a:bodyPr>
            <a:normAutofit fontScale="90000"/>
          </a:bodyPr>
          <a:lstStyle/>
          <a:p>
            <a:r>
              <a:rPr lang="fr-FR" dirty="0"/>
              <a:t>Ajoute une unité, un cube. Que se passe-t-il ?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154E60A-BADB-FFC8-4189-E8641A2B628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019" y="1668620"/>
            <a:ext cx="495369" cy="337232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C3AF954-F721-114E-EA3E-E8E86DE50EE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008" y="1668621"/>
            <a:ext cx="495369" cy="337232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35655AC-5E1C-07F8-772A-25CA617EB09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701" y="1668621"/>
            <a:ext cx="495369" cy="337232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46A9AA3-C744-EC80-6180-77F64583278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981" y="1668620"/>
            <a:ext cx="495369" cy="337232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F81099A-9089-74A9-6BBB-CB82DBFF8D9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140" y="1668619"/>
            <a:ext cx="495369" cy="337232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2AA9B12-D012-0DAC-F492-9042B6E2DE3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129" y="1668620"/>
            <a:ext cx="495369" cy="3372321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F85066B-EBC7-29B4-D4BB-DB716BA755C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822" y="1668620"/>
            <a:ext cx="495369" cy="3372321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61565A3D-2789-5364-71AE-2ACE7E5D742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102" y="1668619"/>
            <a:ext cx="495369" cy="337232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0E43076F-4344-3FE3-847A-363A1275890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447" y="1668618"/>
            <a:ext cx="495369" cy="337232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C46F5F2-D609-9067-0B29-969E0FD13DD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881" y="1668618"/>
            <a:ext cx="495369" cy="3372321"/>
          </a:xfrm>
          <a:prstGeom prst="rect">
            <a:avLst/>
          </a:prstGeom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250CF588-8B02-6481-1CBD-498812775A2D}"/>
              </a:ext>
            </a:extLst>
          </p:cNvPr>
          <p:cNvGrpSpPr/>
          <p:nvPr/>
        </p:nvGrpSpPr>
        <p:grpSpPr>
          <a:xfrm>
            <a:off x="3406500" y="5189380"/>
            <a:ext cx="2414648" cy="1300771"/>
            <a:chOff x="3373883" y="4524967"/>
            <a:chExt cx="1475472" cy="78904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9A888CA-278A-7878-0B9B-04E20750EAF9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569545D-E140-E9AB-6417-742AC0DB2D47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682C451-6A47-1DE5-E324-015252C72C11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D93C629-6027-3419-4A3B-731489DCA4B3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880BCD3-B7E2-9652-CB28-1BA8AE4A05FB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7D7A147-38EE-9E6F-4EF7-DD2A5CCC4570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pic>
        <p:nvPicPr>
          <p:cNvPr id="31" name="Image 30">
            <a:extLst>
              <a:ext uri="{FF2B5EF4-FFF2-40B4-BE49-F238E27FC236}">
                <a16:creationId xmlns:a16="http://schemas.microsoft.com/office/drawing/2014/main" id="{C36F372F-540B-18D5-FE11-02F921ACB87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551" y="1554778"/>
            <a:ext cx="3583893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615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113</TotalTime>
  <Words>60</Words>
  <Application>Microsoft Office PowerPoint</Application>
  <PresentationFormat>Affichage à l'écran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Webdings</vt:lpstr>
      <vt:lpstr>Thème Office</vt:lpstr>
      <vt:lpstr>Fabrique 99 avec le matériel de numération.</vt:lpstr>
      <vt:lpstr>Ajoute une unité, un cube. Que se passe-t-il ? </vt:lpstr>
      <vt:lpstr>Ajoute une unité, un cube. Que se passe-t-il ? </vt:lpstr>
      <vt:lpstr>Ajoute une unité, un cube. Que se passe-t-il 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30</cp:revision>
  <dcterms:created xsi:type="dcterms:W3CDTF">2023-02-07T14:55:57Z</dcterms:created>
  <dcterms:modified xsi:type="dcterms:W3CDTF">2024-12-02T07:24:45Z</dcterms:modified>
</cp:coreProperties>
</file>